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60" r:id="rId1"/>
  </p:sldMasterIdLst>
  <p:notesMasterIdLst>
    <p:notesMasterId r:id="rId14"/>
  </p:notesMasterIdLst>
  <p:sldIdLst>
    <p:sldId id="274" r:id="rId2"/>
    <p:sldId id="257" r:id="rId3"/>
    <p:sldId id="268" r:id="rId4"/>
    <p:sldId id="258" r:id="rId5"/>
    <p:sldId id="259" r:id="rId6"/>
    <p:sldId id="260" r:id="rId7"/>
    <p:sldId id="275" r:id="rId8"/>
    <p:sldId id="267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1B7CC2-55EE-4946-AEB6-308F402FB9ED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09616A-7E9F-42FA-9591-9367C71219E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לנפח את הגלגל כדי לראות את הכתוביות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9616A-7E9F-42FA-9591-9367C71219EE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D1D3E6-BC43-49FB-B0EE-50690DAC0C55}" type="datetimeFigureOut">
              <a:rPr lang="he-IL" smtClean="0"/>
              <a:pPr/>
              <a:t>כ"ה/אייר/תשע"ג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677873-4DDE-477E-B27B-4D6113E50C2D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he-IL" sz="6600" b="1" dirty="0" smtClean="0">
                <a:solidFill>
                  <a:srgbClr val="00B0F0"/>
                </a:solidFill>
              </a:rPr>
              <a:t>חתונת חיל הים</a:t>
            </a:r>
            <a:endParaRPr lang="he-IL" sz="6600" b="1" dirty="0">
              <a:solidFill>
                <a:srgbClr val="00B0F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7854696" cy="21602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e-IL" sz="3200" dirty="0" smtClean="0">
                <a:solidFill>
                  <a:schemeClr val="accent1">
                    <a:lumMod val="75000"/>
                  </a:schemeClr>
                </a:solidFill>
              </a:rPr>
              <a:t>בני הזוג הכירו בחיל הים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pPr algn="l"/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מאת: בטי כפיר ואיריס קריב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842" name="Picture 2" descr="http://img.mako.co.il/2011/06/27/hovel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6712"/>
            <a:ext cx="2475411" cy="1872208"/>
          </a:xfrm>
          <a:prstGeom prst="rect">
            <a:avLst/>
          </a:prstGeom>
          <a:noFill/>
        </p:spPr>
      </p:pic>
      <p:pic>
        <p:nvPicPr>
          <p:cNvPr id="35844" name="Picture 4" descr="http://tundra.co.il/images/itempics/10008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1905000" cy="1905000"/>
          </a:xfrm>
          <a:prstGeom prst="rect">
            <a:avLst/>
          </a:prstGeom>
          <a:noFill/>
        </p:spPr>
      </p:pic>
      <p:pic>
        <p:nvPicPr>
          <p:cNvPr id="35846" name="Picture 6" descr="http://www.worldwar2-militaria.com/images/Navy_Admiral_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2111283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0736"/>
          </a:xfrm>
        </p:spPr>
        <p:txBody>
          <a:bodyPr>
            <a:normAutofit/>
          </a:bodyPr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ארוחת ערב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ארוחת הערב בהגשה לשולחנות</a:t>
            </a:r>
          </a:p>
          <a:p>
            <a:r>
              <a:rPr lang="he-IL" sz="3200" dirty="0" smtClean="0"/>
              <a:t>המלצרים לבושים </a:t>
            </a:r>
            <a:r>
              <a:rPr lang="he-IL" sz="3200" dirty="0" smtClean="0"/>
              <a:t>לבן, כפפות </a:t>
            </a:r>
            <a:r>
              <a:rPr lang="he-IL" sz="3200" dirty="0" smtClean="0"/>
              <a:t>לבנות</a:t>
            </a:r>
          </a:p>
          <a:p>
            <a:r>
              <a:rPr lang="he-IL" sz="3200" dirty="0" smtClean="0"/>
              <a:t>שולחנות מאורכים בצדדים –  מפות כחולות, מפיות לבנות, סידורי פרחים לבנים נמוכים לכל האורך</a:t>
            </a:r>
          </a:p>
          <a:p>
            <a:r>
              <a:rPr lang="he-IL" sz="3200" dirty="0" smtClean="0"/>
              <a:t>שולחנות עגולים במרכז</a:t>
            </a:r>
          </a:p>
          <a:p>
            <a:r>
              <a:rPr lang="he-IL" sz="3200" dirty="0" smtClean="0"/>
              <a:t>מפות לבנות, מפיות כחולות,  סידורי פרחים לבנים נמוכים</a:t>
            </a:r>
          </a:p>
          <a:p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204632"/>
          </a:xfrm>
        </p:spPr>
        <p:txBody>
          <a:bodyPr>
            <a:normAutofit fontScale="90000"/>
          </a:bodyPr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15880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מסביב פמוטות גבוהים עם מספר קנים ובהם נרות דולקים</a:t>
            </a:r>
          </a:p>
          <a:p>
            <a:r>
              <a:rPr lang="he-IL" sz="3200" dirty="0" smtClean="0"/>
              <a:t>אוכל כיד המלך לפי בחירת אם </a:t>
            </a:r>
            <a:r>
              <a:rPr lang="he-IL" sz="3200" dirty="0" smtClean="0"/>
              <a:t>החתן...</a:t>
            </a:r>
            <a:endParaRPr lang="he-IL" sz="3200" dirty="0"/>
          </a:p>
          <a:p>
            <a:r>
              <a:rPr lang="he-IL" sz="3200" dirty="0" smtClean="0"/>
              <a:t>מוסיקת רקע בעוצמה שניתן לדבר עם היושבים בשולחן</a:t>
            </a:r>
            <a:endParaRPr lang="he-IL" sz="3200" dirty="0"/>
          </a:p>
        </p:txBody>
      </p:sp>
      <p:pic>
        <p:nvPicPr>
          <p:cNvPr id="6152" name="Picture 8" descr="http://img.mako.co.il/2012/01/22/bait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2715254" cy="2053606"/>
          </a:xfrm>
          <a:prstGeom prst="rect">
            <a:avLst/>
          </a:prstGeom>
          <a:noFill/>
        </p:spPr>
      </p:pic>
      <p:pic>
        <p:nvPicPr>
          <p:cNvPr id="6154" name="Picture 10" descr="http://www.wllw.co.il/webfiles/headers/header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2705100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בר קינוחים ורחבת ריקודים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3200" dirty="0" smtClean="0"/>
              <a:t>דק בנוי על המים, חלקו מזכוכית, מגודר</a:t>
            </a:r>
          </a:p>
          <a:p>
            <a:r>
              <a:rPr lang="he-IL" sz="3200" dirty="0" smtClean="0"/>
              <a:t>שולחן לקינוחים, מכוסה מפה לבנה ארוכה מעוטרת בסרטי משי בכחול וזהב.</a:t>
            </a:r>
          </a:p>
          <a:p>
            <a:r>
              <a:rPr lang="he-IL" sz="3200" dirty="0" smtClean="0"/>
              <a:t>שולחן לשתיה חמה וקרה ובר משקאות</a:t>
            </a:r>
          </a:p>
          <a:p>
            <a:r>
              <a:rPr lang="he-IL" sz="3200" dirty="0" smtClean="0"/>
              <a:t>על במה, </a:t>
            </a:r>
            <a:r>
              <a:rPr lang="en-US" sz="3200" dirty="0" smtClean="0"/>
              <a:t>D.J.</a:t>
            </a:r>
            <a:r>
              <a:rPr lang="he-IL" sz="3200" dirty="0" smtClean="0"/>
              <a:t> – מוסיקה מרקידה</a:t>
            </a:r>
          </a:p>
          <a:p>
            <a:r>
              <a:rPr lang="he-IL" sz="3200" dirty="0" smtClean="0"/>
              <a:t>במרכז הדק רחבת ריקודים שקופה </a:t>
            </a:r>
          </a:p>
          <a:p>
            <a:r>
              <a:rPr lang="he-IL" sz="3200" dirty="0" smtClean="0"/>
              <a:t>תאורה משתנה שמאירה מתחת לרחבת הריקודים ואת הים.</a:t>
            </a:r>
          </a:p>
          <a:p>
            <a:pPr>
              <a:buNone/>
            </a:pP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פרטים כלליים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3200" dirty="0" smtClean="0"/>
              <a:t>האירוע		חתונה</a:t>
            </a:r>
          </a:p>
          <a:p>
            <a:pPr>
              <a:buNone/>
            </a:pPr>
            <a:r>
              <a:rPr lang="he-IL" sz="3200" dirty="0" smtClean="0"/>
              <a:t>מיקום:		גן אירועים בצמוד לחוף ים</a:t>
            </a:r>
          </a:p>
          <a:p>
            <a:pPr>
              <a:buNone/>
            </a:pPr>
            <a:r>
              <a:rPr lang="he-IL" sz="3200" dirty="0" smtClean="0"/>
              <a:t>מועד:			מאי-יוני, בשקיעה</a:t>
            </a:r>
          </a:p>
          <a:p>
            <a:pPr>
              <a:buNone/>
            </a:pPr>
            <a:r>
              <a:rPr lang="he-IL" sz="3200" dirty="0" smtClean="0"/>
              <a:t>מספר האורחים:	200</a:t>
            </a:r>
          </a:p>
          <a:p>
            <a:pPr>
              <a:buNone/>
            </a:pPr>
            <a:r>
              <a:rPr lang="he-IL" sz="3200" dirty="0" smtClean="0"/>
              <a:t>הזמנה:		גלגל ים </a:t>
            </a:r>
            <a:r>
              <a:rPr lang="he-IL" sz="3200" dirty="0" smtClean="0"/>
              <a:t>שמתנפח אוטומטי ברגע 			שמוציאים אותו מהמעטפה, 	</a:t>
            </a:r>
            <a:r>
              <a:rPr lang="he-IL" sz="3200" dirty="0" smtClean="0"/>
              <a:t>	</a:t>
            </a:r>
            <a:r>
              <a:rPr lang="he-IL" sz="3200" dirty="0" smtClean="0"/>
              <a:t>          		עליו </a:t>
            </a:r>
            <a:r>
              <a:rPr lang="he-IL" sz="3200" dirty="0" smtClean="0"/>
              <a:t>מודפסת תמונת </a:t>
            </a:r>
            <a:r>
              <a:rPr lang="he-IL" sz="3200" dirty="0" smtClean="0"/>
              <a:t>הזוג במדי חיל </a:t>
            </a:r>
            <a:r>
              <a:rPr lang="he-IL" sz="3200" dirty="0" smtClean="0"/>
              <a:t>			הים </a:t>
            </a:r>
            <a:r>
              <a:rPr lang="he-IL" sz="3200" dirty="0" smtClean="0"/>
              <a:t>ופרטי </a:t>
            </a:r>
            <a:r>
              <a:rPr lang="he-IL" sz="3200" dirty="0" smtClean="0"/>
              <a:t>האירוע</a:t>
            </a:r>
            <a:endParaRPr lang="he-IL" sz="3200" dirty="0"/>
          </a:p>
          <a:p>
            <a:pPr lvl="6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עולם התוכן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חוזק, עצמה ומנגד רוגע ושקט</a:t>
            </a:r>
          </a:p>
          <a:p>
            <a:r>
              <a:rPr lang="he-IL" sz="3200" dirty="0" smtClean="0"/>
              <a:t>מרחבים, אופק, שקיעה</a:t>
            </a:r>
          </a:p>
          <a:p>
            <a:r>
              <a:rPr lang="he-IL" sz="3200" dirty="0" smtClean="0"/>
              <a:t>התרגשות, מסתוריות</a:t>
            </a:r>
          </a:p>
          <a:p>
            <a:r>
              <a:rPr lang="he-IL" sz="3200" dirty="0" smtClean="0"/>
              <a:t>אדוות הגלים, רחש נעים</a:t>
            </a:r>
          </a:p>
          <a:p>
            <a:r>
              <a:rPr lang="he-IL" sz="3200" dirty="0" smtClean="0"/>
              <a:t>צבעים: תכלת-כחול-לבן-זהב</a:t>
            </a:r>
          </a:p>
          <a:p>
            <a:r>
              <a:rPr lang="he-IL" sz="3200" dirty="0" smtClean="0"/>
              <a:t>חוף ים: צדפים, חול, מלח, רוח</a:t>
            </a:r>
          </a:p>
          <a:p>
            <a:r>
              <a:rPr lang="he-IL" sz="3200" dirty="0" smtClean="0"/>
              <a:t>פריסקופ, מצפן, ברזל</a:t>
            </a:r>
          </a:p>
          <a:p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כללי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חניה </a:t>
            </a:r>
            <a:r>
              <a:rPr lang="he-IL" sz="3200" dirty="0" smtClean="0"/>
              <a:t>מרוצפת בשפע</a:t>
            </a:r>
            <a:endParaRPr lang="he-IL" sz="3200" dirty="0" smtClean="0"/>
          </a:p>
          <a:p>
            <a:r>
              <a:rPr lang="he-IL" sz="3200" dirty="0" smtClean="0"/>
              <a:t>שירותים – </a:t>
            </a:r>
            <a:r>
              <a:rPr lang="he-IL" sz="3200" dirty="0" smtClean="0"/>
              <a:t>מובנים במקום, נבדקו </a:t>
            </a:r>
            <a:r>
              <a:rPr lang="he-IL" sz="3200" dirty="0" smtClean="0"/>
              <a:t>ונמצאו נקיים </a:t>
            </a:r>
            <a:r>
              <a:rPr lang="he-IL" sz="3200" dirty="0" smtClean="0"/>
              <a:t>		  ונעימים לשימוש</a:t>
            </a:r>
            <a:endParaRPr lang="he-IL" sz="3200" dirty="0" smtClean="0"/>
          </a:p>
          <a:p>
            <a:r>
              <a:rPr lang="he-IL" sz="3200" dirty="0" smtClean="0"/>
              <a:t>העיצוב </a:t>
            </a:r>
            <a:r>
              <a:rPr lang="he-IL" sz="3200" dirty="0" smtClean="0"/>
              <a:t>ברובו </a:t>
            </a:r>
            <a:r>
              <a:rPr lang="he-IL" sz="3200" dirty="0" smtClean="0"/>
              <a:t>בלבן עם נגיעות של כחול-זהב כדוגמת צבעי המדים של </a:t>
            </a:r>
            <a:r>
              <a:rPr lang="he-IL" sz="3200" dirty="0" smtClean="0"/>
              <a:t>החיל</a:t>
            </a:r>
            <a:endParaRPr lang="he-IL" sz="3200" dirty="0" smtClean="0"/>
          </a:p>
          <a:p>
            <a:pPr>
              <a:buNone/>
            </a:pP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מתחם החתונה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31640" y="1988840"/>
            <a:ext cx="7139136" cy="3975720"/>
          </a:xfrm>
        </p:spPr>
        <p:txBody>
          <a:bodyPr>
            <a:normAutofit lnSpcReduction="10000"/>
          </a:bodyPr>
          <a:lstStyle/>
          <a:p>
            <a:pPr algn="ctr"/>
            <a:endParaRPr lang="he-IL" dirty="0" smtClean="0"/>
          </a:p>
          <a:p>
            <a:pPr algn="ctr">
              <a:buNone/>
            </a:pPr>
            <a:r>
              <a:rPr lang="he-IL" sz="3200" dirty="0" smtClean="0"/>
              <a:t>במקום יוקמו 4 מתחמים:</a:t>
            </a:r>
          </a:p>
          <a:p>
            <a:endParaRPr lang="he-IL" sz="3200" dirty="0" smtClean="0"/>
          </a:p>
          <a:p>
            <a:pPr lvl="3"/>
            <a:r>
              <a:rPr lang="he-IL" sz="3200" dirty="0" smtClean="0"/>
              <a:t>קבלת פנים</a:t>
            </a:r>
          </a:p>
          <a:p>
            <a:pPr lvl="3"/>
            <a:r>
              <a:rPr lang="he-IL" sz="3200" dirty="0" smtClean="0"/>
              <a:t>חופה</a:t>
            </a:r>
          </a:p>
          <a:p>
            <a:pPr lvl="3"/>
            <a:r>
              <a:rPr lang="he-IL" sz="3200" dirty="0" smtClean="0"/>
              <a:t>ארוחת </a:t>
            </a:r>
            <a:r>
              <a:rPr lang="he-IL" sz="3200" dirty="0" smtClean="0"/>
              <a:t>ערב, בר קינוחים ומשקאות</a:t>
            </a:r>
            <a:endParaRPr lang="he-IL" sz="3200" dirty="0" smtClean="0"/>
          </a:p>
          <a:p>
            <a:pPr lvl="3"/>
            <a:r>
              <a:rPr lang="he-IL" sz="3200" dirty="0" smtClean="0"/>
              <a:t>רחבת ריקודים על המים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קבלת פנים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he-IL" sz="3300" dirty="0" smtClean="0"/>
              <a:t>המעבר מהחניה למקום האירוע דרך גן פורח</a:t>
            </a:r>
          </a:p>
          <a:p>
            <a:r>
              <a:rPr lang="he-IL" sz="3300" dirty="0" smtClean="0"/>
              <a:t>גשר דמוי סיפון </a:t>
            </a:r>
            <a:r>
              <a:rPr lang="he-IL" sz="3300" dirty="0" smtClean="0"/>
              <a:t>ספינה: </a:t>
            </a:r>
            <a:r>
              <a:rPr lang="he-IL" sz="3300" dirty="0" smtClean="0"/>
              <a:t>חבלים וגלגלי הצלה לאורכו</a:t>
            </a:r>
          </a:p>
          <a:p>
            <a:r>
              <a:rPr lang="he-IL" sz="3300" dirty="0" smtClean="0"/>
              <a:t>6 שחקנים בלבוש קציני חיל הים – 3 מכל צד יקבלו את האורחים בהצדעה</a:t>
            </a:r>
          </a:p>
          <a:p>
            <a:r>
              <a:rPr lang="he-IL" sz="3300" dirty="0" smtClean="0"/>
              <a:t>בדים בצבעי כחול-תכלת-לבן תוחמים את אזור קבלת הפנים, מתנפנפים ברוח ונותנים השראה של ים</a:t>
            </a:r>
          </a:p>
          <a:p>
            <a:r>
              <a:rPr lang="he-IL" sz="3300" dirty="0" smtClean="0"/>
              <a:t>ברחבת קבלת הפנים דגם של </a:t>
            </a:r>
            <a:r>
              <a:rPr lang="he-IL" sz="3300" dirty="0" smtClean="0"/>
              <a:t>ספינת סטי"ל </a:t>
            </a:r>
            <a:r>
              <a:rPr lang="he-IL" sz="3300" dirty="0" smtClean="0"/>
              <a:t>חצוי במרכזו ולאורכו, בנוי מזכוכית </a:t>
            </a:r>
            <a:r>
              <a:rPr lang="he-IL" sz="3300" dirty="0" smtClean="0"/>
              <a:t>שמאפשרת </a:t>
            </a:r>
            <a:r>
              <a:rPr lang="he-IL" sz="3300" dirty="0" smtClean="0"/>
              <a:t>צפייה </a:t>
            </a:r>
            <a:r>
              <a:rPr lang="he-IL" sz="3300" dirty="0" smtClean="0"/>
              <a:t>לתוכו</a:t>
            </a:r>
          </a:p>
          <a:p>
            <a:r>
              <a:rPr lang="he-IL" sz="3300" dirty="0" smtClean="0"/>
              <a:t>חצי 1 – בצד בר משקאות חצי 2- תזמורת על הסיפון</a:t>
            </a:r>
            <a:endParaRPr lang="he-IL" sz="3300" dirty="0" smtClean="0"/>
          </a:p>
          <a:p>
            <a:pPr>
              <a:buNone/>
            </a:pPr>
            <a:endParaRPr lang="he-IL" sz="3300" dirty="0"/>
          </a:p>
          <a:p>
            <a:pPr>
              <a:buNone/>
            </a:pPr>
            <a:endParaRPr lang="he-IL" dirty="0"/>
          </a:p>
        </p:txBody>
      </p:sp>
      <p:pic>
        <p:nvPicPr>
          <p:cNvPr id="5" name="Picture 6" descr="http://img835.imageshack.us/img835/7503/img51424885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696"/>
            <a:ext cx="1656184" cy="88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83671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400" dirty="0" smtClean="0"/>
              <a:t> </a:t>
            </a:r>
            <a:r>
              <a:rPr lang="he-IL" sz="3200" dirty="0" smtClean="0"/>
              <a:t>כורסאות מרווחות בדוגמת כובע של חיל הים </a:t>
            </a:r>
          </a:p>
          <a:p>
            <a:r>
              <a:rPr lang="he-IL" sz="3200" dirty="0"/>
              <a:t> </a:t>
            </a:r>
            <a:r>
              <a:rPr lang="he-IL" sz="3200" dirty="0" smtClean="0"/>
              <a:t> מפוזרות בצידי הרחבה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 במרכז מפוזרים 6 שולחנות בר גבוהים </a:t>
            </a:r>
          </a:p>
          <a:p>
            <a:r>
              <a:rPr lang="he-IL" sz="3200" dirty="0" smtClean="0"/>
              <a:t>  ועגולים. המשטח העליון הוא ויטרינה  </a:t>
            </a:r>
          </a:p>
          <a:p>
            <a:r>
              <a:rPr lang="he-IL" sz="3200" dirty="0"/>
              <a:t> </a:t>
            </a:r>
            <a:r>
              <a:rPr lang="he-IL" sz="3200" dirty="0" smtClean="0"/>
              <a:t> ובתוכה </a:t>
            </a:r>
            <a:r>
              <a:rPr lang="he-IL" sz="3200" dirty="0" smtClean="0"/>
              <a:t>מיצגים: מצפנים</a:t>
            </a:r>
            <a:r>
              <a:rPr lang="he-IL" sz="3200" dirty="0" smtClean="0"/>
              <a:t>, מפות, </a:t>
            </a:r>
            <a:r>
              <a:rPr lang="he-IL" sz="3200" dirty="0" smtClean="0"/>
              <a:t>תמונות..</a:t>
            </a:r>
            <a:endParaRPr lang="he-IL" sz="3200" dirty="0" smtClean="0"/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 כסאות בר גבוהים מפוזרים בצמוד לשולחנות</a:t>
            </a:r>
          </a:p>
          <a:p>
            <a:pPr>
              <a:buFont typeface="Arial" pitchFamily="34" charset="0"/>
              <a:buChar char="•"/>
            </a:pPr>
            <a:r>
              <a:rPr lang="he-IL" sz="3200" dirty="0" smtClean="0"/>
              <a:t> כל הרהוט בלבן עם נגיעות של כחול וזהב</a:t>
            </a:r>
          </a:p>
        </p:txBody>
      </p:sp>
      <p:pic>
        <p:nvPicPr>
          <p:cNvPr id="38914" name="Picture 2" descr="http://www.giftonline.co.il/image/users/91404/detail/big/1844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581128"/>
            <a:ext cx="1872208" cy="1872208"/>
          </a:xfrm>
          <a:prstGeom prst="rect">
            <a:avLst/>
          </a:prstGeom>
          <a:noFill/>
        </p:spPr>
      </p:pic>
      <p:pic>
        <p:nvPicPr>
          <p:cNvPr id="38916" name="Picture 4" descr="http://cyberfox.co.za/wp-content/uploads/2012/12/Anchor-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7" y="4563126"/>
            <a:ext cx="1512168" cy="1890209"/>
          </a:xfrm>
          <a:prstGeom prst="rect">
            <a:avLst/>
          </a:prstGeom>
          <a:noFill/>
        </p:spPr>
      </p:pic>
      <p:pic>
        <p:nvPicPr>
          <p:cNvPr id="38920" name="Picture 8" descr="http://www.orgadmaps.co.il/Data/104468_world-antiq_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581128"/>
            <a:ext cx="2814092" cy="180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348648"/>
          </a:xfrm>
        </p:spPr>
        <p:txBody>
          <a:bodyPr>
            <a:normAutofit fontScale="90000"/>
          </a:bodyPr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במחצית </a:t>
            </a:r>
            <a:r>
              <a:rPr lang="he-IL" sz="3200" dirty="0" smtClean="0"/>
              <a:t>הסטי"ל על הסיפון – מוסיקה: </a:t>
            </a:r>
            <a:r>
              <a:rPr lang="he-IL" sz="3200" dirty="0" smtClean="0"/>
              <a:t>כנר</a:t>
            </a:r>
            <a:r>
              <a:rPr lang="he-IL" sz="3200" dirty="0" smtClean="0"/>
              <a:t>, חלילן, חצוצרן, </a:t>
            </a:r>
            <a:r>
              <a:rPr lang="he-IL" sz="3200" dirty="0" smtClean="0"/>
              <a:t>פסנתרן</a:t>
            </a:r>
          </a:p>
          <a:p>
            <a:r>
              <a:rPr lang="he-IL" sz="3200" dirty="0" smtClean="0"/>
              <a:t>במחצית הסטי"ל השנייה, למטה, בר משקאות  </a:t>
            </a:r>
            <a:r>
              <a:rPr lang="he-IL" sz="3200" dirty="0" smtClean="0"/>
              <a:t> </a:t>
            </a:r>
            <a:endParaRPr lang="he-IL" sz="3200" dirty="0" smtClean="0"/>
          </a:p>
          <a:p>
            <a:r>
              <a:rPr lang="he-IL" sz="3200" dirty="0" smtClean="0"/>
              <a:t>כיבוד  קל יוגש ע"י מלצרים לבושים כמלחים</a:t>
            </a:r>
            <a:endParaRPr lang="he-IL" sz="3200" dirty="0"/>
          </a:p>
        </p:txBody>
      </p:sp>
      <p:pic>
        <p:nvPicPr>
          <p:cNvPr id="4098" name="Picture 2" descr="http://trendy-mom.com/wp-content/uploads/2013/03/2013-New-Mermaid-Alencon-lace-Open-Back-Flower-Belt-Gown-Royal-Wedding-Dresses-WD9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547">
            <a:off x="442191" y="4160896"/>
            <a:ext cx="1894038" cy="2238649"/>
          </a:xfrm>
          <a:prstGeom prst="rect">
            <a:avLst/>
          </a:prstGeom>
          <a:noFill/>
        </p:spPr>
      </p:pic>
      <p:pic>
        <p:nvPicPr>
          <p:cNvPr id="4100" name="Picture 4" descr="http://www.b4wedding.co.il/wp-content/uploads/2012/10/canstockphoto711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4501">
            <a:off x="2568907" y="4016716"/>
            <a:ext cx="3059183" cy="2232248"/>
          </a:xfrm>
          <a:prstGeom prst="rect">
            <a:avLst/>
          </a:prstGeom>
          <a:noFill/>
        </p:spPr>
      </p:pic>
      <p:pic>
        <p:nvPicPr>
          <p:cNvPr id="4102" name="Picture 6" descr="http://www.amirf.co.il/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0928">
            <a:off x="6321108" y="4598479"/>
            <a:ext cx="2134640" cy="160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he-IL" b="1" u="sng" dirty="0" smtClean="0">
                <a:solidFill>
                  <a:schemeClr val="accent1">
                    <a:lumMod val="75000"/>
                  </a:schemeClr>
                </a:solidFill>
              </a:rPr>
              <a:t>ח ו פ ה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200" dirty="0" smtClean="0"/>
              <a:t>רחבת החופה: דק </a:t>
            </a:r>
            <a:r>
              <a:rPr lang="he-IL" sz="3200" dirty="0" smtClean="0"/>
              <a:t>ובמרכזו </a:t>
            </a:r>
            <a:r>
              <a:rPr lang="he-IL" sz="3200" dirty="0" smtClean="0"/>
              <a:t>שביל החופה, שטיח בגווני כחול-תכלת-לבן-זהב</a:t>
            </a:r>
            <a:r>
              <a:rPr lang="he-IL" sz="3200" dirty="0" smtClean="0"/>
              <a:t>. </a:t>
            </a:r>
            <a:endParaRPr lang="he-IL" sz="3200" dirty="0" smtClean="0"/>
          </a:p>
          <a:p>
            <a:r>
              <a:rPr lang="he-IL" sz="3200" dirty="0" smtClean="0"/>
              <a:t>זרי </a:t>
            </a:r>
            <a:r>
              <a:rPr lang="he-IL" sz="3200" dirty="0" smtClean="0"/>
              <a:t>פרחים לבנים עם נגיעות מוזהבות, מסודרים לאורך שני צידי </a:t>
            </a:r>
            <a:r>
              <a:rPr lang="he-IL" sz="3200" dirty="0" smtClean="0"/>
              <a:t>השטיח</a:t>
            </a:r>
            <a:endParaRPr lang="he-IL" sz="3200" dirty="0" smtClean="0"/>
          </a:p>
          <a:p>
            <a:r>
              <a:rPr lang="he-IL" sz="3200" dirty="0" smtClean="0"/>
              <a:t>בצדדים </a:t>
            </a:r>
            <a:r>
              <a:rPr lang="he-IL" sz="3200" dirty="0" smtClean="0"/>
              <a:t>כסאות לבנים מסודרים </a:t>
            </a:r>
            <a:r>
              <a:rPr lang="he-IL" sz="3200" dirty="0" smtClean="0"/>
              <a:t>בשני חצאי גורן, על </a:t>
            </a:r>
            <a:r>
              <a:rPr lang="he-IL" sz="3200" dirty="0" smtClean="0"/>
              <a:t>במות </a:t>
            </a:r>
            <a:r>
              <a:rPr lang="he-IL" sz="3200" dirty="0" smtClean="0"/>
              <a:t>מדורגות, מאחור שביל ירידה לנכים</a:t>
            </a:r>
            <a:endParaRPr lang="he-IL" sz="3200" dirty="0" smtClean="0"/>
          </a:p>
          <a:p>
            <a:r>
              <a:rPr lang="he-IL" sz="3200" dirty="0" smtClean="0"/>
              <a:t>החופה מוגבהת על במה לבנה, מעוטרת בבדים ופרחים לבנים.</a:t>
            </a:r>
          </a:p>
          <a:p>
            <a:r>
              <a:rPr lang="he-IL" sz="3200" dirty="0" smtClean="0"/>
              <a:t>בסיום יופרחו יונים לבנות.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9218" name="Picture 2" descr="http://lh3.ggpht.com/_09XvbF-HLYw/SoQla2JDFbI/AAAAAAAAAGA/3Mugx_BgH-o/s640/DSC0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1800200" cy="1350150"/>
          </a:xfrm>
          <a:prstGeom prst="rect">
            <a:avLst/>
          </a:prstGeom>
          <a:noFill/>
        </p:spPr>
      </p:pic>
      <p:pic>
        <p:nvPicPr>
          <p:cNvPr id="5" name="Picture 6" descr="http://upload.kipa.co.il/bikorim-new/146366-152009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01208"/>
            <a:ext cx="1535282" cy="11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431</Words>
  <Application>Microsoft Office PowerPoint</Application>
  <PresentationFormat>‫הצגה על המסך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זרימה</vt:lpstr>
      <vt:lpstr>חתונת חיל הים</vt:lpstr>
      <vt:lpstr>פרטים כלליים</vt:lpstr>
      <vt:lpstr>עולם התוכן</vt:lpstr>
      <vt:lpstr>כללי</vt:lpstr>
      <vt:lpstr>מתחם החתונה</vt:lpstr>
      <vt:lpstr>קבלת פנים</vt:lpstr>
      <vt:lpstr>שקופית 7</vt:lpstr>
      <vt:lpstr>שקופית 8</vt:lpstr>
      <vt:lpstr>ח ו פ ה</vt:lpstr>
      <vt:lpstr>ארוחת ערב</vt:lpstr>
      <vt:lpstr>שקופית 11</vt:lpstr>
      <vt:lpstr>בר קינוחים ורחבת ריקודים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אירוע השנה – חתונת המאה</dc:title>
  <dc:creator>Betty</dc:creator>
  <cp:lastModifiedBy>Betty</cp:lastModifiedBy>
  <cp:revision>12</cp:revision>
  <dcterms:created xsi:type="dcterms:W3CDTF">2013-05-05T05:30:23Z</dcterms:created>
  <dcterms:modified xsi:type="dcterms:W3CDTF">2013-05-05T15:06:39Z</dcterms:modified>
</cp:coreProperties>
</file>